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69" r:id="rId4"/>
    <p:sldId id="259" r:id="rId5"/>
    <p:sldId id="261" r:id="rId6"/>
    <p:sldId id="262" r:id="rId7"/>
    <p:sldId id="264" r:id="rId8"/>
    <p:sldId id="263" r:id="rId9"/>
    <p:sldId id="265" r:id="rId10"/>
    <p:sldId id="268" r:id="rId11"/>
    <p:sldId id="270" r:id="rId12"/>
    <p:sldId id="271" r:id="rId13"/>
    <p:sldId id="272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4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A0BFE9-5BA4-41E6-872F-75ADC522756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EFF424-BDE4-49CA-9BBE-722F4DD7CFE9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0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BFE9-5BA4-41E6-872F-75ADC522756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F424-BDE4-49CA-9BBE-722F4DD7C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318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BFE9-5BA4-41E6-872F-75ADC522756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F424-BDE4-49CA-9BBE-722F4DD7C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296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BFE9-5BA4-41E6-872F-75ADC522756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F424-BDE4-49CA-9BBE-722F4DD7C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381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BFE9-5BA4-41E6-872F-75ADC522756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F424-BDE4-49CA-9BBE-722F4DD7CFE9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629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BFE9-5BA4-41E6-872F-75ADC522756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F424-BDE4-49CA-9BBE-722F4DD7C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532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BFE9-5BA4-41E6-872F-75ADC522756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F424-BDE4-49CA-9BBE-722F4DD7C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460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BFE9-5BA4-41E6-872F-75ADC522756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F424-BDE4-49CA-9BBE-722F4DD7C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811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BFE9-5BA4-41E6-872F-75ADC522756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F424-BDE4-49CA-9BBE-722F4DD7C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83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BFE9-5BA4-41E6-872F-75ADC522756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F424-BDE4-49CA-9BBE-722F4DD7C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270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BFE9-5BA4-41E6-872F-75ADC522756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F424-BDE4-49CA-9BBE-722F4DD7C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079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6DA0BFE9-5BA4-41E6-872F-75ADC522756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6EFF424-BDE4-49CA-9BBE-722F4DD7C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91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49BD84-BFF6-0542-2384-B8113E5E9F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5213" y="2585882"/>
            <a:ext cx="8144134" cy="1373070"/>
          </a:xfrm>
        </p:spPr>
        <p:txBody>
          <a:bodyPr>
            <a:noAutofit/>
          </a:bodyPr>
          <a:lstStyle/>
          <a:p>
            <a:pPr algn="ctr"/>
            <a:r>
              <a:rPr lang="ru-RU" sz="5400" dirty="0"/>
              <a:t>Мастер-класс: </a:t>
            </a:r>
            <a:br>
              <a:rPr lang="ru-RU" sz="5400" dirty="0"/>
            </a:br>
            <a:r>
              <a:rPr lang="ru-RU" sz="5400" dirty="0"/>
              <a:t>«цыплёнок из гофрокартона»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FDE88C-58D0-BAC7-47BA-B9D39F6B7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0400" y="3958952"/>
            <a:ext cx="7325360" cy="2502808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sz="4600" dirty="0"/>
              <a:t>Снитовская О.В.</a:t>
            </a:r>
          </a:p>
          <a:p>
            <a:pPr algn="r"/>
            <a:r>
              <a:rPr lang="ru-RU" sz="4600" dirty="0"/>
              <a:t>Воспитатель ГПД </a:t>
            </a:r>
          </a:p>
          <a:p>
            <a:pPr algn="r"/>
            <a:r>
              <a:rPr lang="ru-RU" sz="4600" dirty="0"/>
              <a:t>Первой квалификационной категории</a:t>
            </a:r>
          </a:p>
          <a:p>
            <a:pPr algn="r"/>
            <a:r>
              <a:rPr lang="ru-RU" sz="4600" dirty="0"/>
              <a:t>ГБОУ СОШ№</a:t>
            </a:r>
            <a:r>
              <a:rPr lang="ru-RU" sz="5100" dirty="0">
                <a:latin typeface="Aptos Narrow" panose="020B0004020202020204" pitchFamily="34" charset="0"/>
              </a:rPr>
              <a:t>391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203BF3-0739-4886-AB55-82EB50F4F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81" y="387876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96890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D438F77-E54F-8486-BAFD-E4F331FC0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3162" y="1808482"/>
            <a:ext cx="4297680" cy="41656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6.Возьмите жёлтую полоску размером 6см х 0,5см нарежьте бахромой на  2/3 части полоски, распушите, скрутите в плотную спираль, склейте.</a:t>
            </a:r>
          </a:p>
          <a:p>
            <a:pPr marL="45720" indent="0">
              <a:buNone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Получился хвостик.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126C50-1B53-6720-D827-000F13A2BC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600" y="560668"/>
            <a:ext cx="6665998" cy="54134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50B80F-B01D-4FC7-8599-560E03DA43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37" y="276468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785530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BCB214CE-9AAA-8FF0-AE47-CA0C4BBE14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34" y="940435"/>
            <a:ext cx="6636173" cy="4977129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923307D8-3316-C095-5886-D3D461F6A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7469" y="1738205"/>
            <a:ext cx="3840480" cy="3381587"/>
          </a:xfrm>
        </p:spPr>
        <p:txBody>
          <a:bodyPr>
            <a:normAutofit fontScale="77500" lnSpcReduction="20000"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dirty="0"/>
              <a:t>. </a:t>
            </a:r>
            <a:r>
              <a:rPr lang="ru-R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красную полоску 3см х 0,5см, сложите ее пополам белой частью внутрь склейте и согните.</a:t>
            </a:r>
          </a:p>
          <a:p>
            <a:r>
              <a:rPr lang="ru-R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Получится клюв.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04E76B-E1B4-44A9-B07E-096AE281B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47" y="332985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56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2630E737-4127-E4FC-8CA8-30D01D21BB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863601"/>
            <a:ext cx="6392333" cy="5089126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7C010533-6FEE-35E0-1306-AC2AB61B1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1701800"/>
            <a:ext cx="3894667" cy="4150361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8.Возьмите 2 красных полоски 6 см х 0,5 см. Сложите гармошкой, чтобы получилась лапка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Сделайте 2 лапки.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422A76-A3DF-479C-993C-33549E6AC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69" y="334610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87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0AC66685-2213-9C1C-D5A2-7D86CEF44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1933" y="1560169"/>
            <a:ext cx="4233498" cy="504613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9.Собираем фигурку: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-приклеиваем к голове пластиковые глазки и клюв;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-голову приклеиваем к туловищу;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 туловищу клеим крылья и хвостик, ставим фигурку на лапки.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Цыпленок готов!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D3161FC3-BBF4-0155-EB9F-E2D493DC3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889000"/>
            <a:ext cx="6510867" cy="4883150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C9D484-9246-41C6-90A6-3A57E26F8D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92" y="251697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85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04680-B376-B457-561B-68D97608F9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DCBB18-E3CA-4F29-AAAD-3A10EB25B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49" y="274926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93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634F525-2642-2152-40AC-34A821BA7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026" y="806027"/>
            <a:ext cx="10833947" cy="550333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" indent="0">
              <a:buNone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основами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бумагокручения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научить базовым приемам работы с полосками из гофрокартона, создавать простые формы(спирали, капли) способствовать развитию творческого мышления детей через создание фигурки из гофрокартона.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AAC665-6B77-437A-8A08-977320A59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47" y="272467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55635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2B114A-855A-393B-38CD-D2D738BCB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920" y="609600"/>
            <a:ext cx="9657080" cy="1016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Примеры поделок квиллинга из гофрокартона</a:t>
            </a:r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8156BB89-5D43-FF16-BF2B-DA083985727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40736" y="1883518"/>
            <a:ext cx="5518880" cy="406175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9588F6B-0D45-307B-17C8-F80E02DB3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907" y="1891050"/>
            <a:ext cx="4804093" cy="40617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AE56F2-1AE2-45E8-828C-D21D5959FD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3439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E6ABDC-0319-D919-81E6-4FA888FFD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953" y="1619012"/>
            <a:ext cx="5662023" cy="4027715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</a:t>
            </a:r>
          </a:p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Цветной гофрокартон</a:t>
            </a:r>
          </a:p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</a:t>
            </a:r>
          </a:p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Линейка</a:t>
            </a:r>
          </a:p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</a:t>
            </a:r>
          </a:p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Клей </a:t>
            </a:r>
          </a:p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Кисточка </a:t>
            </a:r>
          </a:p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  для квиллинга</a:t>
            </a:r>
          </a:p>
          <a:p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5AD8E9-5D15-D83B-1DAE-6DB7F3415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398" y="767443"/>
            <a:ext cx="4258491" cy="532311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4D1063-F18B-4CC0-BBF1-81924427F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24" y="284281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270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81B89B-B2BB-B898-61CE-DBAD3F4396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3120" y="1730798"/>
            <a:ext cx="3820160" cy="4253442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1.Возьмите 2 жёлтые полоски размером 50см х 0,5см и скрутите их в плотные спирали одинакового диаметра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51EF76-2213-4C18-475A-A10E2FEB8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041" y="906579"/>
            <a:ext cx="6466839" cy="522752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4DAE6F-7E8B-4367-A16B-B6B4954527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80" y="266310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6660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35706A-A557-9E3A-7BFB-2791AAA28F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3748" y="1569572"/>
            <a:ext cx="3581423" cy="4022726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Придайте спиралям форму купола ,чтобы при их соединении получился шарик . Внутри необходимо промазать детали клеем. Это будет туловище цыпленка.  </a:t>
            </a:r>
          </a:p>
          <a:p>
            <a:pPr marL="45720" indent="0">
              <a:buNone/>
            </a:pPr>
            <a:endParaRPr lang="ru-RU" sz="3200" kern="1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ru-RU" sz="2000" kern="1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ru-RU" sz="2000" kern="1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4C54E4-01F5-C9BD-69BF-96FF953EF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87" y="751840"/>
            <a:ext cx="7007981" cy="525598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4BE2A3-54BD-45DD-A2E6-020477577D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71" y="236956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94760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>
            <a:extLst>
              <a:ext uri="{FF2B5EF4-FFF2-40B4-BE49-F238E27FC236}">
                <a16:creationId xmlns:a16="http://schemas.microsoft.com/office/drawing/2014/main" id="{C478C143-D237-A7FE-A316-3214FD371F00}"/>
              </a:ext>
            </a:extLst>
          </p:cNvPr>
          <p:cNvSpPr txBox="1">
            <a:spLocks/>
          </p:cNvSpPr>
          <p:nvPr/>
        </p:nvSpPr>
        <p:spPr>
          <a:xfrm>
            <a:off x="590708" y="1727197"/>
            <a:ext cx="4109720" cy="4114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Corbel" pitchFamily="34" charset="0"/>
              <a:buNone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3. Склейте между собой детали туловища в один слой жёлтой полоской длинной примерно 6см.</a:t>
            </a:r>
          </a:p>
          <a:p>
            <a:pPr marL="45720" indent="0">
              <a:buFont typeface="Corbel" pitchFamily="34" charset="0"/>
              <a:buNone/>
            </a:pPr>
            <a:endParaRPr lang="ru-RU" sz="2000" kern="1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CB161A0-61E6-65E9-559D-E56040181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885010"/>
            <a:ext cx="6837679" cy="51282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B14A3F-F6B0-445D-9BC6-C2D847165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27" y="340393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0416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AABF422-3035-1200-ACA5-C8730070CC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3714" y="1676399"/>
            <a:ext cx="3825629" cy="3592287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4.Возьмите две жёлтые полоски размером 33см х 0,5 см, скрутите их в плотные спирали и склейте две половины в один шар, как делали туловища.</a:t>
            </a:r>
          </a:p>
          <a:p>
            <a:endParaRPr lang="ru-RU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D8FA1FAA-A952-C52E-59E6-8FC2CA2B1F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7" t="-434" r="20481"/>
          <a:stretch/>
        </p:blipFill>
        <p:spPr>
          <a:xfrm>
            <a:off x="5610338" y="1676400"/>
            <a:ext cx="2746262" cy="3872230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C72F94B-49C0-4C1F-4A18-61DFACF04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4" r="22924"/>
          <a:stretch/>
        </p:blipFill>
        <p:spPr>
          <a:xfrm>
            <a:off x="8356600" y="1676399"/>
            <a:ext cx="2795833" cy="387222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31D3FC-7076-3C0C-AA66-3AD6826985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467" y="805543"/>
            <a:ext cx="6995886" cy="52469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B80C4D-1A5B-43EA-824A-5EAEE80028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36" y="285179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13036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9C0D350-80C8-5E92-BB1A-5793A57FD2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2844" y="1451308"/>
            <a:ext cx="3987800" cy="4631266"/>
          </a:xfrm>
        </p:spPr>
        <p:txBody>
          <a:bodyPr>
            <a:normAutofit fontScale="25000" lnSpcReduction="20000"/>
          </a:bodyPr>
          <a:lstStyle/>
          <a:p>
            <a:pPr marL="45720" indent="0">
              <a:buNone/>
            </a:pPr>
            <a:endParaRPr lang="ru-RU" sz="1800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sz="11200" kern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ru-RU" sz="12800" kern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Возьмите 2 жёлтых полоски размером 9 см х 0,3см.</a:t>
            </a:r>
          </a:p>
          <a:p>
            <a:pPr marL="45720" indent="0">
              <a:buNone/>
            </a:pPr>
            <a:r>
              <a:rPr lang="ru-RU" sz="12800" kern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Скрутите диск и распустите в спираль.</a:t>
            </a:r>
          </a:p>
          <a:p>
            <a:pPr marL="45720" indent="0">
              <a:buNone/>
            </a:pPr>
            <a:r>
              <a:rPr lang="ru-RU" sz="1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Придайте спиралям форму капли. </a:t>
            </a:r>
          </a:p>
          <a:p>
            <a:pPr marL="45720" indent="0">
              <a:buNone/>
            </a:pPr>
            <a:r>
              <a:rPr lang="ru-RU" sz="12800" kern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Получились крылышки</a:t>
            </a:r>
            <a:r>
              <a:rPr lang="ru-RU" sz="11200" kern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1200" kern="1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2C74CF-BC4B-E96F-2B79-F2ACAF65F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067" y="770466"/>
            <a:ext cx="6630621" cy="5275401"/>
          </a:xfrm>
          <a:prstGeom prst="rect">
            <a:avLst/>
          </a:prstGeom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id="{82DF196A-5353-70AC-E569-3CAE99E9A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01680" y="5998028"/>
            <a:ext cx="709816" cy="16909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D979F1-137A-47AE-83ED-723987476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12" y="331692"/>
            <a:ext cx="1313061" cy="12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19656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798</TotalTime>
  <Words>307</Words>
  <Application>Microsoft Office PowerPoint</Application>
  <PresentationFormat>Широкоэкранный</PresentationFormat>
  <Paragraphs>41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Aptos Narrow</vt:lpstr>
      <vt:lpstr>Arial</vt:lpstr>
      <vt:lpstr>Corbel</vt:lpstr>
      <vt:lpstr>Times New Roman</vt:lpstr>
      <vt:lpstr>Базис</vt:lpstr>
      <vt:lpstr>Мастер-класс:  «цыплёнок из гофрокартона»</vt:lpstr>
      <vt:lpstr>Презентация PowerPoint</vt:lpstr>
      <vt:lpstr>Примеры поделок квиллинга из гофрокартона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Мастер-класс:  «цыплёнок из гофрокартона»</dc:title>
  <dc:creator>user user</dc:creator>
  <cp:lastModifiedBy>Учитель</cp:lastModifiedBy>
  <cp:revision>51</cp:revision>
  <dcterms:created xsi:type="dcterms:W3CDTF">2025-01-24T18:55:55Z</dcterms:created>
  <dcterms:modified xsi:type="dcterms:W3CDTF">2026-06-09T13:06:22Z</dcterms:modified>
</cp:coreProperties>
</file>