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7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8" r:id="rId11"/>
    <p:sldId id="264" r:id="rId12"/>
    <p:sldId id="265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F95843-AC55-4482-8DA7-62D5BBFBA9E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58DA43A-9D1E-4BE5-A219-795EC4222E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masterclassy.ru/origami/master-klassy-po-origami/12986-bozhya-korovka-v-tehnike-origami-master-klass-s-poshagovymi-foto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1439989904_img_506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72" b="1472"/>
          <a:stretch>
            <a:fillRect/>
          </a:stretch>
        </p:blipFill>
        <p:spPr>
          <a:xfrm>
            <a:off x="3563888" y="260648"/>
            <a:ext cx="5029200" cy="36576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1000" y="4653136"/>
            <a:ext cx="8223448" cy="862912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Квиллинг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божья коровка - мастер-класс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151440" cy="848110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Воспитатель: Суркова Е.В.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ГБОУ СОШ №391 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81B85D-2F0F-462A-857C-CD73DAB6DB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79712" y="457200"/>
            <a:ext cx="7164288" cy="83820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 небольшого отрезка черной полоски для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квиллинга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формируем свободный ролл.</a:t>
            </a:r>
          </a:p>
        </p:txBody>
      </p:sp>
      <p:pic>
        <p:nvPicPr>
          <p:cNvPr id="4" name="Содержимое 3" descr="1439989835_img_5054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844824"/>
            <a:ext cx="6038850" cy="452596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23F679-109D-4AEA-8320-BE82BCDF4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27784" y="457200"/>
            <a:ext cx="6516216" cy="83820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Далее из этой формы делаем полукруг. Голова для божьей коровки готова.</a:t>
            </a:r>
          </a:p>
        </p:txBody>
      </p:sp>
      <p:pic>
        <p:nvPicPr>
          <p:cNvPr id="4" name="Содержимое 3" descr="1439989906_img_5055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772816"/>
            <a:ext cx="6040437" cy="452596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EA13E5-7282-4A4F-92C2-90F1E3B007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55776" y="457200"/>
            <a:ext cx="6588224" cy="83820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Начнем приклеивать основные части насекомого на основу выбранного цвета. Первым приклеим туловище в виде черной капли.</a:t>
            </a:r>
          </a:p>
        </p:txBody>
      </p:sp>
      <p:pic>
        <p:nvPicPr>
          <p:cNvPr id="4" name="Содержимое 3" descr="1439989893_img_5057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988840"/>
            <a:ext cx="6040437" cy="452596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CD2439-D85D-479B-93A3-A498BC06E1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672" y="457200"/>
            <a:ext cx="7524328" cy="83820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Далее приклеим красные крылышки и голову.</a:t>
            </a:r>
          </a:p>
        </p:txBody>
      </p:sp>
      <p:pic>
        <p:nvPicPr>
          <p:cNvPr id="4" name="Содержимое 3" descr="1439989847_img_5060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988840"/>
            <a:ext cx="6040438" cy="452596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F0AC5C-2242-4309-B125-C6848E46C5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79712" y="333375"/>
            <a:ext cx="7164288" cy="158273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Также божьей коровке сделаем усики. Для этого из небольшого отрезка черной полоски для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квиллинга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сделаем небольшие завитки с обеих сторон, а посередине - изгиб.</a:t>
            </a:r>
          </a:p>
        </p:txBody>
      </p:sp>
      <p:pic>
        <p:nvPicPr>
          <p:cNvPr id="4" name="Содержимое 3" descr="1439989872_img_5063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060848"/>
            <a:ext cx="6040438" cy="4525963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746A98-08CC-4660-935C-02DE4081E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67744" y="457200"/>
            <a:ext cx="6876256" cy="8382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Готовые усики приклеим канцелярским клеем к головке 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  <a:hlinkClick r:id="rId2"/>
              </a:rPr>
              <a:t>божьей коровки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/>
              <a:t>Поделка из бумажных полосок готова. Как видите, сделать божью коровку в технике </a:t>
            </a:r>
            <a:r>
              <a:rPr lang="ru-RU" sz="2000" b="1" dirty="0" err="1"/>
              <a:t>квиллинг</a:t>
            </a:r>
            <a:r>
              <a:rPr lang="ru-RU" sz="2000" b="1" dirty="0"/>
              <a:t> не так уж и сложно. С этим справится и ребенок и взрослый.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39989904_img_5068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763688" y="1844824"/>
            <a:ext cx="6040438" cy="452596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DDB635-7E2A-4BDD-B810-B5BAAE5416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user_file_5eecf76d51497_4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412776"/>
            <a:ext cx="6035675" cy="4525962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444534-6748-4BC8-986E-8761C16A3F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 idx="4294967295"/>
          </p:nvPr>
        </p:nvSpPr>
        <p:spPr>
          <a:xfrm>
            <a:off x="685800" y="1678477"/>
            <a:ext cx="7486600" cy="3240361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познакомить детей с основами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бумагокручения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научить базовым приёмам работы с полосками бумаги, показать, как создавать простые формы (спирали, завитки) и использовать их для создания композиции.</a:t>
            </a: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4294967295"/>
          </p:nvPr>
        </p:nvSpPr>
        <p:spPr>
          <a:xfrm>
            <a:off x="697631" y="1628800"/>
            <a:ext cx="8458200" cy="792088"/>
          </a:xfrm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 занятия: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DA6963-FEBD-4D89-A999-C887BF0D81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1439989803_img_5046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877020" y="2924944"/>
            <a:ext cx="5005637" cy="3475856"/>
          </a:xfrm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208957" y="2276872"/>
            <a:ext cx="4600666" cy="18002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Необходимые материалы для изготовления божьей коровки в технике </a:t>
            </a:r>
            <a:r>
              <a:rPr kumimoji="0" lang="ru-RU" sz="2000" b="1" i="0" u="sng" strike="noStrike" kern="1200" cap="all" spc="0" normalizeH="0" baseline="0" noProof="0" dirty="0" err="1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квиллинг</a:t>
            </a: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b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бумажные </a:t>
            </a:r>
            <a:r>
              <a:rPr kumimoji="0" lang="ru-RU" sz="2000" b="1" i="0" u="none" strike="noStrike" kern="1200" cap="all" spc="0" normalizeH="0" baseline="0" noProof="0" dirty="0" err="1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полосочки</a:t>
            </a: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красного и черного цвета;</a:t>
            </a:r>
            <a:b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канцелярский клей;</a:t>
            </a:r>
            <a:b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инструмент для </a:t>
            </a:r>
            <a:r>
              <a:rPr kumimoji="0" lang="ru-RU" sz="2000" b="1" i="0" u="none" strike="noStrike" kern="1200" cap="all" spc="0" normalizeH="0" baseline="0" noProof="0" dirty="0" err="1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бумагокручения</a:t>
            </a: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9860B6-906C-4421-B26E-5451570B94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95736" y="457200"/>
            <a:ext cx="6552728" cy="1458913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Начнем делать божью коровку из крылышек. Для этого нам следует взять красную полоску и вставив ее в специальный инструмент, накрутить.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39989882_img_5047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63688" y="2060848"/>
            <a:ext cx="5556250" cy="4595813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9E4AED-6545-44F9-A65C-FEA9A1D8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2339752" y="548680"/>
            <a:ext cx="6059016" cy="110013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Также накрутим и другую полоску.</a:t>
            </a:r>
          </a:p>
        </p:txBody>
      </p:sp>
      <p:pic>
        <p:nvPicPr>
          <p:cNvPr id="8" name="Содержимое 7" descr="1439989892_img_504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060848"/>
            <a:ext cx="5461000" cy="4090987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0D74CE-D1EB-4C77-AD5F-30754A2BF1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5696" y="457200"/>
            <a:ext cx="7308304" cy="131603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Даем немного формам раскрутиться и закрепляем края клеем.</a:t>
            </a:r>
          </a:p>
        </p:txBody>
      </p:sp>
      <p:pic>
        <p:nvPicPr>
          <p:cNvPr id="4" name="Содержимое 3" descr="1439989895_img_5049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772816"/>
            <a:ext cx="6132513" cy="459581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AB91DA-27D1-4205-9B2D-1A7FDB5A43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99792" y="457200"/>
            <a:ext cx="6444208" cy="1243013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Пальцами формируем из свободных роллов фигуры, напоминающие крылышки.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1439989862_img_5050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331640" y="2060848"/>
            <a:ext cx="6038850" cy="4525963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73A57F-CE8C-4168-94BC-C2E89B9035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515944" cy="180020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Тело божьей коровки будет иметь черный окрас. Поэтому для его изготовления возьмем полоску именно такого цвета. Вставляем кончик полоски в прорезь инструмента и туго накручиваем.</a:t>
            </a:r>
          </a:p>
        </p:txBody>
      </p:sp>
      <p:pic>
        <p:nvPicPr>
          <p:cNvPr id="4" name="Содержимое 3" descr="1439989875_img_50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204864"/>
            <a:ext cx="5062404" cy="4163293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1F26FB-2E48-4C47-854D-73A5CB07B2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23728" y="260350"/>
            <a:ext cx="6840760" cy="2016125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Снимаем с инструмента накрученный кружок и даем на ровной поверхности полоску немного распустится. Наносим тонким предметом на край полоски канцелярский клей. Далее, когда клей подсохнет, делаем из ролла каплю.</a:t>
            </a:r>
          </a:p>
        </p:txBody>
      </p:sp>
      <p:pic>
        <p:nvPicPr>
          <p:cNvPr id="4" name="Содержимое 3" descr="1439989840_img_5053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420888"/>
            <a:ext cx="5172075" cy="3875087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BD7409-A66D-40F2-B4FD-5962CCED2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39" y="130424"/>
            <a:ext cx="1313061" cy="121489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4292</TotalTime>
  <Words>317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Franklin Gothic Book</vt:lpstr>
      <vt:lpstr>Franklin Gothic Medium</vt:lpstr>
      <vt:lpstr>Times New Roman</vt:lpstr>
      <vt:lpstr>Wingdings 2</vt:lpstr>
      <vt:lpstr>Трек</vt:lpstr>
      <vt:lpstr>Квиллинг божья коровка - мастер-класс </vt:lpstr>
      <vt:lpstr>познакомить детей с основами бумагокручения, научить базовым приёмам работы с полосками бумаги, показать, как создавать простые формы (спирали, завитки) и использовать их для создания композиции.</vt:lpstr>
      <vt:lpstr>Презентация PowerPoint</vt:lpstr>
      <vt:lpstr>Начнем делать божью коровку из крылышек. Для этого нам следует взять красную полоску и вставив ее в специальный инструмент, накрутить. </vt:lpstr>
      <vt:lpstr>Также накрутим и другую полоску.</vt:lpstr>
      <vt:lpstr>Даем немного формам раскрутиться и закрепляем края клеем.</vt:lpstr>
      <vt:lpstr>Пальцами формируем из свободных роллов фигуры, напоминающие крылышки. </vt:lpstr>
      <vt:lpstr>Тело божьей коровки будет иметь черный окрас. Поэтому для его изготовления возьмем полоску именно такого цвета. Вставляем кончик полоски в прорезь инструмента и туго накручиваем.</vt:lpstr>
      <vt:lpstr>Снимаем с инструмента накрученный кружок и даем на ровной поверхности полоску немного распустится. Наносим тонким предметом на край полоски канцелярский клей. Далее, когда клей подсохнет, делаем из ролла каплю.</vt:lpstr>
      <vt:lpstr>Из небольшого отрезка черной полоски для квиллинга формируем свободный ролл.</vt:lpstr>
      <vt:lpstr>Далее из этой формы делаем полукруг. Голова для божьей коровки готова.</vt:lpstr>
      <vt:lpstr>Начнем приклеивать основные части насекомого на основу выбранного цвета. Первым приклеим туловище в виде черной капли.</vt:lpstr>
      <vt:lpstr>Далее приклеим красные крылышки и голову.</vt:lpstr>
      <vt:lpstr>Также божьей коровке сделаем усики. Для этого из небольшого отрезка черной полоски для квиллинга сделаем небольшие завитки с обеих сторон, а посередине - изгиб.</vt:lpstr>
      <vt:lpstr>Готовые усики приклеим канцелярским клеем к головке божьей коровки. Поделка из бумажных полосок готова. Как видите, сделать божью коровку в технике квиллинг не так уж и сложно. С этим справится и ребенок и взрослый.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Учитель</cp:lastModifiedBy>
  <cp:revision>16</cp:revision>
  <dcterms:created xsi:type="dcterms:W3CDTF">2026-05-05T16:46:40Z</dcterms:created>
  <dcterms:modified xsi:type="dcterms:W3CDTF">2026-06-09T13:04:23Z</dcterms:modified>
</cp:coreProperties>
</file>